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0" r:id="rId4"/>
  </p:sldMasterIdLst>
  <p:notesMasterIdLst>
    <p:notesMasterId r:id="rId6"/>
  </p:notesMasterIdLst>
  <p:handoutMasterIdLst>
    <p:handoutMasterId r:id="rId7"/>
  </p:handoutMasterIdLst>
  <p:sldIdLst>
    <p:sldId id="2145705734" r:id="rId5"/>
  </p:sldIdLst>
  <p:sldSz cx="12192000" cy="6858000"/>
  <p:notesSz cx="6858000" cy="9144000"/>
  <p:embeddedFontLst>
    <p:embeddedFont>
      <p:font typeface="Times" panose="02020603050405020304" pitchFamily="18" charset="0"/>
      <p:regular r:id="rId8"/>
      <p:bold r:id="rId9"/>
      <p:italic r:id="rId10"/>
      <p:boldItalic r:id="rId11"/>
    </p:embeddedFont>
  </p:embeddedFontLst>
  <p:custDataLst>
    <p:tags r:id="rId12"/>
  </p:custDataLst>
  <p:defaultTextStyle>
    <a:defPPr>
      <a:defRPr lang="de-DE"/>
    </a:defPPr>
    <a:lvl1pPr marL="0" indent="0" algn="l" defTabSz="914400" rtl="0" eaLnBrk="1" latinLnBrk="0" hangingPunct="1">
      <a:lnSpc>
        <a:spcPct val="110000"/>
      </a:lnSpc>
      <a:spcBef>
        <a:spcPts val="600"/>
      </a:spcBef>
      <a:buFontTx/>
      <a:buNone/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180000" indent="-180000" algn="l" defTabSz="914400" rtl="0" eaLnBrk="1" latinLnBrk="0" hangingPunct="1">
      <a:lnSpc>
        <a:spcPct val="110000"/>
      </a:lnSpc>
      <a:spcBef>
        <a:spcPts val="6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360000" indent="-180000" algn="l" defTabSz="914400" rtl="0" eaLnBrk="1" latinLnBrk="0" hangingPunct="1">
      <a:lnSpc>
        <a:spcPct val="110000"/>
      </a:lnSpc>
      <a:spcBef>
        <a:spcPts val="600"/>
      </a:spcBef>
      <a:buFont typeface="Arial" panose="020B0604020202020204" pitchFamily="34" charset="0"/>
      <a:buChar char="•"/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540000" indent="-180000" algn="l" defTabSz="914400" rtl="0" eaLnBrk="1" latinLnBrk="0" hangingPunct="1">
      <a:lnSpc>
        <a:spcPct val="110000"/>
      </a:lnSpc>
      <a:spcBef>
        <a:spcPts val="600"/>
      </a:spcBef>
      <a:buFont typeface="Arial" panose="020B0604020202020204" pitchFamily="34" charset="0"/>
      <a:buChar char="•"/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720000" indent="-180000" algn="l" defTabSz="914400" rtl="0" eaLnBrk="1" latinLnBrk="0" hangingPunct="1">
      <a:lnSpc>
        <a:spcPct val="110000"/>
      </a:lnSpc>
      <a:spcBef>
        <a:spcPts val="600"/>
      </a:spcBef>
      <a:buFont typeface="Arial" panose="020B0604020202020204" pitchFamily="34" charset="0"/>
      <a:buChar char="•"/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956579E9-A6AD-4E23-97BC-5EA9A9104555}">
          <p14:sldIdLst>
            <p14:sldId id="214570573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777" userDrawn="1">
          <p15:clr>
            <a:srgbClr val="A4A3A4"/>
          </p15:clr>
        </p15:guide>
        <p15:guide id="2" pos="506" userDrawn="1">
          <p15:clr>
            <a:srgbClr val="A4A3A4"/>
          </p15:clr>
        </p15:guide>
        <p15:guide id="3" orient="horz" pos="255" userDrawn="1">
          <p15:clr>
            <a:srgbClr val="A4A3A4"/>
          </p15:clr>
        </p15:guide>
        <p15:guide id="4" orient="horz" pos="3521" userDrawn="1">
          <p15:clr>
            <a:srgbClr val="A4A3A4"/>
          </p15:clr>
        </p15:guide>
        <p15:guide id="5" orient="horz" pos="3929" userDrawn="1">
          <p15:clr>
            <a:srgbClr val="A4A3A4"/>
          </p15:clr>
        </p15:guide>
        <p15:guide id="6" pos="710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2B115C3-826D-4E69-96D4-C415ADE95F51}">
  <a:tblStyle styleId="{62B115C3-826D-4E69-96D4-C415ADE95F51}" styleName="Porsche Standard Tabelle">
    <a:wholeTbl>
      <a:tcTxStyle>
        <a:fontRef idx="minor">
          <a:prstClr val="black"/>
        </a:fontRef>
        <a:schemeClr val="dk1"/>
      </a:tcTxStyle>
      <a:tcStyle>
        <a:tcBdr>
          <a:left>
            <a:ln w="0" cmpd="sng">
              <a:solidFill>
                <a:schemeClr val="lt1">
                  <a:tint val="0"/>
                </a:schemeClr>
              </a:solidFill>
            </a:ln>
          </a:left>
          <a:right>
            <a:ln w="0" cmpd="sng">
              <a:solidFill>
                <a:schemeClr val="lt1">
                  <a:tint val="0"/>
                </a:schemeClr>
              </a:solidFill>
            </a:ln>
          </a:right>
          <a:top>
            <a:ln w="0" cmpd="sng">
              <a:solidFill>
                <a:schemeClr val="lt1">
                  <a:tint val="0"/>
                </a:schemeClr>
              </a:solidFill>
            </a:ln>
          </a:top>
          <a:bottom>
            <a:ln w="0" cmpd="sng">
              <a:solidFill>
                <a:schemeClr val="lt1">
                  <a:tint val="0"/>
                </a:schemeClr>
              </a:solidFill>
            </a:ln>
          </a:bottom>
          <a:insideH>
            <a:ln w="0" cmpd="sng">
              <a:solidFill>
                <a:schemeClr val="lt1">
                  <a:tint val="0"/>
                </a:schemeClr>
              </a:solidFill>
            </a:ln>
          </a:insideH>
          <a:insideV>
            <a:ln w="0" cmpd="sng">
              <a:solidFill>
                <a:schemeClr val="lt1">
                  <a:tint val="0"/>
                </a:schemeClr>
              </a:solidFill>
            </a:ln>
          </a:insideV>
        </a:tcBdr>
        <a:fill>
          <a:solidFill>
            <a:schemeClr val="lt1">
              <a:tint val="0"/>
            </a:schemeClr>
          </a:solidFill>
        </a:fill>
      </a:tcStyle>
    </a:wholeTbl>
    <a:band1H>
      <a:tcStyle>
        <a:tcBdr/>
      </a:tcStyle>
    </a:band1H>
    <a:band2H>
      <a:tcStyle>
        <a:tcBdr/>
        <a:fill>
          <a:solidFill>
            <a:schemeClr val="accent5"/>
          </a:solidFill>
        </a:fill>
      </a:tcStyle>
    </a:band2H>
    <a:band1V>
      <a:tcStyle>
        <a:tcBdr/>
        <a:fill>
          <a:solidFill>
            <a:schemeClr val="accent5"/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1"/>
      </a:tcTxStyle>
      <a:tcStyle>
        <a:tcBdr/>
      </a:tcStyle>
    </a:lastCol>
    <a:firstCol>
      <a:tcTxStyle b="on">
        <a:fontRef idx="minor">
          <a:prstClr val="black"/>
        </a:fontRef>
        <a:schemeClr val="dk1"/>
      </a:tcTxStyle>
      <a:tcStyle>
        <a:tcBdr/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6350" cmpd="sng">
              <a:solidFill>
                <a:schemeClr val="accent3"/>
              </a:solidFill>
            </a:ln>
          </a:top>
        </a:tcBdr>
        <a:fill>
          <a:solidFill>
            <a:schemeClr val="lt1">
              <a:tint val="0"/>
            </a:schemeClr>
          </a:solidFill>
        </a:fill>
      </a:tcStyle>
    </a:lastRow>
    <a:firstRow>
      <a:tcTxStyle b="on">
        <a:fontRef idx="minor">
          <a:prstClr val="black"/>
        </a:fontRef>
        <a:schemeClr val="dk1"/>
      </a:tcTxStyle>
      <a:tcStyle>
        <a:tcBdr>
          <a:bottom>
            <a:ln w="28575" cmpd="sng">
              <a:solidFill>
                <a:schemeClr val="dk1"/>
              </a:solidFill>
            </a:ln>
          </a:bottom>
        </a:tcBdr>
        <a:fill>
          <a:solidFill>
            <a:schemeClr val="lt1">
              <a:tint val="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7539" autoAdjust="0"/>
  </p:normalViewPr>
  <p:slideViewPr>
    <p:cSldViewPr snapToGrid="0" snapToObjects="1" showGuides="1">
      <p:cViewPr varScale="1">
        <p:scale>
          <a:sx n="80" d="100"/>
          <a:sy n="80" d="100"/>
        </p:scale>
        <p:origin x="326" y="58"/>
      </p:cViewPr>
      <p:guideLst>
        <p:guide orient="horz" pos="777"/>
        <p:guide pos="506"/>
        <p:guide orient="horz" pos="255"/>
        <p:guide orient="horz" pos="3521"/>
        <p:guide orient="horz" pos="3929"/>
        <p:guide pos="7106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0362"/>
    </p:cViewPr>
  </p:sorterViewPr>
  <p:notesViewPr>
    <p:cSldViewPr snapToGrid="0" snapToObjects="1">
      <p:cViewPr varScale="1">
        <p:scale>
          <a:sx n="84" d="100"/>
          <a:sy n="84" d="100"/>
        </p:scale>
        <p:origin x="297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gs" Target="tags/tag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4.fntdata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eta Von Au" userId="1cb6019a-b264-448c-a15c-dfc8e763d444" providerId="ADAL" clId="{09F9699B-F2A8-4455-9C6D-2575675098D2}"/>
    <pc:docChg chg="delSld modSection">
      <pc:chgData name="Greta Von Au" userId="1cb6019a-b264-448c-a15c-dfc8e763d444" providerId="ADAL" clId="{09F9699B-F2A8-4455-9C6D-2575675098D2}" dt="2024-07-22T09:27:37.754" v="1" actId="47"/>
      <pc:docMkLst>
        <pc:docMk/>
      </pc:docMkLst>
      <pc:sldChg chg="del">
        <pc:chgData name="Greta Von Au" userId="1cb6019a-b264-448c-a15c-dfc8e763d444" providerId="ADAL" clId="{09F9699B-F2A8-4455-9C6D-2575675098D2}" dt="2024-07-22T09:27:36.723" v="0" actId="47"/>
        <pc:sldMkLst>
          <pc:docMk/>
          <pc:sldMk cId="2439681745" sldId="2145705723"/>
        </pc:sldMkLst>
      </pc:sldChg>
      <pc:sldChg chg="del">
        <pc:chgData name="Greta Von Au" userId="1cb6019a-b264-448c-a15c-dfc8e763d444" providerId="ADAL" clId="{09F9699B-F2A8-4455-9C6D-2575675098D2}" dt="2024-07-22T09:27:37.754" v="1" actId="47"/>
        <pc:sldMkLst>
          <pc:docMk/>
          <pc:sldMk cId="903380077" sldId="214570573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86AB3B4-8F89-47C3-8DB2-396D1B42E2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BA78CE-62E4-4292-A912-E2F8CA0F704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507356-B5D4-4790-B6FC-F7C8B1F7E1E3}" type="datetimeFigureOut">
              <a:rPr lang="en-GB" smtClean="0"/>
              <a:t>22/07/2024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F1400C-6C39-470B-8BB0-5A48204E876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F47B9C-E1B2-4326-8C19-70073498FCF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2791CF-CB42-423F-9607-FC443ACCB21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463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50888D7-EA26-413C-8F78-8BFC343EAE4A}" type="datetimeFigureOut">
              <a:rPr lang="de-DE" smtClean="0"/>
              <a:pPr/>
              <a:t>22.07.2024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indent="0">
              <a:lnSpc>
                <a:spcPct val="110000"/>
              </a:lnSpc>
              <a:spcBef>
                <a:spcPts val="600"/>
              </a:spcBef>
              <a:buFontTx/>
              <a:buNone/>
            </a:pPr>
            <a:r>
              <a:rPr lang="de-DE" dirty="0"/>
              <a:t>Mastertextformat bearbeiten</a:t>
            </a:r>
          </a:p>
          <a:p>
            <a:pPr marL="180000" lvl="1" indent="-18000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Zweite Ebene</a:t>
            </a:r>
          </a:p>
          <a:p>
            <a:pPr marL="360000" lvl="2" indent="-18000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Dritte Ebene</a:t>
            </a:r>
          </a:p>
          <a:p>
            <a:pPr marL="540000" lvl="3" indent="-18000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Vierte Ebene</a:t>
            </a:r>
          </a:p>
          <a:p>
            <a:pPr marL="720000" lvl="4" indent="-180000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56723CF4-5F3F-48D1-B859-759DFE8781C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4191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0" hasCustomPrompt="1"/>
          </p:nvPr>
        </p:nvSpPr>
        <p:spPr>
          <a:xfrm>
            <a:off x="815413" y="908720"/>
            <a:ext cx="9217024" cy="792163"/>
          </a:xfrm>
          <a:prstGeom prst="rect">
            <a:avLst/>
          </a:prstGeom>
        </p:spPr>
        <p:txBody>
          <a:bodyPr/>
          <a:lstStyle>
            <a:lvl1pPr>
              <a:buNone/>
              <a:defRPr lang="de-DE" sz="4000" baseline="0" smtClean="0"/>
            </a:lvl1pPr>
            <a:lvl2pPr>
              <a:buNone/>
              <a:defRPr>
                <a:latin typeface="Times" pitchFamily="18" charset="0"/>
              </a:defRPr>
            </a:lvl2pPr>
            <a:lvl3pPr>
              <a:buNone/>
              <a:defRPr>
                <a:latin typeface="Times" pitchFamily="18" charset="0"/>
              </a:defRPr>
            </a:lvl3pPr>
            <a:lvl4pPr>
              <a:buNone/>
              <a:defRPr>
                <a:latin typeface="Times" pitchFamily="18" charset="0"/>
              </a:defRPr>
            </a:lvl4pPr>
            <a:lvl5pPr>
              <a:buNone/>
              <a:defRPr>
                <a:latin typeface="Times" pitchFamily="18" charset="0"/>
              </a:defRPr>
            </a:lvl5pPr>
          </a:lstStyle>
          <a:p>
            <a:pPr lvl="0"/>
            <a:r>
              <a:rPr lang="de-DE" dirty="0"/>
              <a:t>Hier steht eine Headline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16441" y="1724613"/>
            <a:ext cx="10368127" cy="2952527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 lang="de-DE" sz="2000" baseline="0" smtClean="0">
                <a:solidFill>
                  <a:schemeClr val="tx1"/>
                </a:solidFill>
              </a:defRPr>
            </a:lvl1pPr>
            <a:lvl2pPr>
              <a:buFont typeface="Arial" pitchFamily="34" charset="0"/>
              <a:buChar char="•"/>
              <a:defRPr sz="2133">
                <a:latin typeface="Times" pitchFamily="18" charset="0"/>
              </a:defRPr>
            </a:lvl2pPr>
            <a:lvl3pPr>
              <a:buFont typeface="Arial" pitchFamily="34" charset="0"/>
              <a:buChar char="•"/>
              <a:defRPr sz="1867">
                <a:latin typeface="Times" pitchFamily="18" charset="0"/>
              </a:defRPr>
            </a:lvl3pPr>
            <a:lvl4pPr>
              <a:buFont typeface="Arial" pitchFamily="34" charset="0"/>
              <a:buChar char="•"/>
              <a:defRPr sz="1600">
                <a:latin typeface="Times" pitchFamily="18" charset="0"/>
              </a:defRPr>
            </a:lvl4pPr>
            <a:lvl5pPr>
              <a:buFont typeface="Arial" pitchFamily="34" charset="0"/>
              <a:buChar char="•"/>
              <a:defRPr sz="1600">
                <a:latin typeface="Times" pitchFamily="18" charset="0"/>
              </a:defRPr>
            </a:lvl5pPr>
          </a:lstStyle>
          <a:p>
            <a:pPr lvl="0"/>
            <a:r>
              <a:rPr lang="de-DE" dirty="0"/>
              <a:t>Ich bin Blindtext. Von Geburt an.</a:t>
            </a:r>
          </a:p>
          <a:p>
            <a:pPr lvl="0"/>
            <a:r>
              <a:rPr lang="de-DE" dirty="0"/>
              <a:t>Es hat lange gedauert, bis ich endlich begriffen habe.</a:t>
            </a:r>
          </a:p>
          <a:p>
            <a:pPr lvl="0"/>
            <a:r>
              <a:rPr lang="de-DE" dirty="0"/>
              <a:t>Man wirkt hier und dort aus dem Zusammenhang gerissen.</a:t>
            </a:r>
          </a:p>
          <a:p>
            <a:pPr lvl="0"/>
            <a:r>
              <a:rPr lang="de-DE" dirty="0"/>
              <a:t>Ich weiß, dass ich nie eine Chance haben werde, im Stern zu</a:t>
            </a:r>
          </a:p>
          <a:p>
            <a:pPr lvl="0"/>
            <a:r>
              <a:rPr lang="de-DE" dirty="0"/>
              <a:t>erscheinen. Aber bin ich darum weniger wichtig?</a:t>
            </a:r>
          </a:p>
          <a:p>
            <a:pPr lvl="0"/>
            <a:r>
              <a:rPr lang="de-DE" dirty="0"/>
              <a:t>Und sollten Sie mich jetzt tatsächlich zu Ende lesen, dann</a:t>
            </a:r>
          </a:p>
          <a:p>
            <a:pPr lvl="0"/>
            <a:r>
              <a:rPr lang="de-DE" dirty="0"/>
              <a:t>habe ich etwas geschafft, was den meisten Texten nicht gelingt.</a:t>
            </a:r>
          </a:p>
          <a:p>
            <a:pPr lvl="0"/>
            <a:r>
              <a:rPr lang="de-DE" dirty="0"/>
              <a:t>Oft wird man gar nicht erst gelesen.1</a:t>
            </a:r>
          </a:p>
        </p:txBody>
      </p:sp>
      <p:sp>
        <p:nvSpPr>
          <p:cNvPr id="17" name="Textplatzhalt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1411502" y="422244"/>
            <a:ext cx="9948597" cy="288032"/>
          </a:xfrm>
          <a:prstGeom prst="rect">
            <a:avLst/>
          </a:prstGeom>
        </p:spPr>
        <p:txBody>
          <a:bodyPr/>
          <a:lstStyle>
            <a:lvl1pPr algn="r">
              <a:buNone/>
              <a:defRPr sz="1400" b="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TITEL DES VORTRAGES</a:t>
            </a:r>
          </a:p>
        </p:txBody>
      </p:sp>
      <p:sp>
        <p:nvSpPr>
          <p:cNvPr id="5" name="Textplatzhalter 6">
            <a:extLst>
              <a:ext uri="{FF2B5EF4-FFF2-40B4-BE49-F238E27FC236}">
                <a16:creationId xmlns:a16="http://schemas.microsoft.com/office/drawing/2014/main" id="{555E94AB-4306-4CFC-B0E6-7B5B28D8C40D}"/>
              </a:ext>
            </a:extLst>
          </p:cNvPr>
          <p:cNvSpPr txBox="1">
            <a:spLocks/>
          </p:cNvSpPr>
          <p:nvPr userDrawn="1"/>
        </p:nvSpPr>
        <p:spPr>
          <a:xfrm>
            <a:off x="831901" y="422244"/>
            <a:ext cx="5552131" cy="288032"/>
          </a:xfrm>
          <a:prstGeom prst="rect">
            <a:avLst/>
          </a:prstGeom>
        </p:spPr>
        <p:txBody>
          <a:bodyPr/>
          <a:lstStyle>
            <a:lvl1pPr marL="342900" indent="-34290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5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indent="-457189" algn="l" defTabSz="1219170"/>
            <a:endParaRPr lang="de-DE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097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7580503" y="1869826"/>
            <a:ext cx="3643200" cy="3456385"/>
          </a:xfrm>
          <a:prstGeom prst="rect">
            <a:avLst/>
          </a:prstGeom>
        </p:spPr>
        <p:txBody>
          <a:bodyPr/>
          <a:lstStyle>
            <a:lvl1pPr>
              <a:defRPr sz="2133"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9" name="Textplatzhalt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1411200" y="422400"/>
            <a:ext cx="9948597" cy="288032"/>
          </a:xfrm>
          <a:prstGeom prst="rect">
            <a:avLst/>
          </a:prstGeom>
        </p:spPr>
        <p:txBody>
          <a:bodyPr/>
          <a:lstStyle>
            <a:lvl1pPr algn="r">
              <a:buNone/>
              <a:defRPr sz="1400" b="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TITEL DES VORTRAGES</a:t>
            </a:r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10" hasCustomPrompt="1"/>
          </p:nvPr>
        </p:nvSpPr>
        <p:spPr>
          <a:xfrm>
            <a:off x="815413" y="908720"/>
            <a:ext cx="9217024" cy="792163"/>
          </a:xfrm>
          <a:prstGeom prst="rect">
            <a:avLst/>
          </a:prstGeom>
        </p:spPr>
        <p:txBody>
          <a:bodyPr/>
          <a:lstStyle>
            <a:lvl1pPr>
              <a:buNone/>
              <a:defRPr lang="de-DE" sz="4000" baseline="0" smtClean="0"/>
            </a:lvl1pPr>
            <a:lvl2pPr>
              <a:buNone/>
              <a:defRPr>
                <a:latin typeface="Times" pitchFamily="18" charset="0"/>
              </a:defRPr>
            </a:lvl2pPr>
            <a:lvl3pPr>
              <a:buNone/>
              <a:defRPr>
                <a:latin typeface="Times" pitchFamily="18" charset="0"/>
              </a:defRPr>
            </a:lvl3pPr>
            <a:lvl4pPr>
              <a:buNone/>
              <a:defRPr>
                <a:latin typeface="Times" pitchFamily="18" charset="0"/>
              </a:defRPr>
            </a:lvl4pPr>
            <a:lvl5pPr>
              <a:buNone/>
              <a:defRPr>
                <a:latin typeface="Times" pitchFamily="18" charset="0"/>
              </a:defRPr>
            </a:lvl5pPr>
          </a:lstStyle>
          <a:p>
            <a:pPr lvl="0"/>
            <a:r>
              <a:rPr lang="de-DE" dirty="0"/>
              <a:t>Hier steht eine Headline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16439" y="1723200"/>
            <a:ext cx="6527701" cy="3744416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 lang="de-DE" sz="2000" baseline="0" smtClean="0">
                <a:solidFill>
                  <a:schemeClr val="tx1"/>
                </a:solidFill>
              </a:defRPr>
            </a:lvl1pPr>
            <a:lvl2pPr>
              <a:buFont typeface="Arial" pitchFamily="34" charset="0"/>
              <a:buChar char="•"/>
              <a:defRPr sz="2133">
                <a:latin typeface="Times" pitchFamily="18" charset="0"/>
              </a:defRPr>
            </a:lvl2pPr>
            <a:lvl3pPr>
              <a:buFont typeface="Arial" pitchFamily="34" charset="0"/>
              <a:buChar char="•"/>
              <a:defRPr sz="1867">
                <a:latin typeface="Times" pitchFamily="18" charset="0"/>
              </a:defRPr>
            </a:lvl3pPr>
            <a:lvl4pPr>
              <a:buFont typeface="Arial" pitchFamily="34" charset="0"/>
              <a:buChar char="•"/>
              <a:defRPr sz="1600">
                <a:latin typeface="Times" pitchFamily="18" charset="0"/>
              </a:defRPr>
            </a:lvl4pPr>
            <a:lvl5pPr>
              <a:buFont typeface="Arial" pitchFamily="34" charset="0"/>
              <a:buChar char="•"/>
              <a:defRPr sz="1600">
                <a:latin typeface="Times" pitchFamily="18" charset="0"/>
              </a:defRPr>
            </a:lvl5pPr>
          </a:lstStyle>
          <a:p>
            <a:pPr lvl="0"/>
            <a:r>
              <a:rPr lang="de-DE" dirty="0"/>
              <a:t>Ich bin Blindtext. Von Geburt an.</a:t>
            </a:r>
          </a:p>
          <a:p>
            <a:pPr lvl="0"/>
            <a:r>
              <a:rPr lang="de-DE" dirty="0"/>
              <a:t>Es hat lange gedauert, bis ich endlich begriffen habe.</a:t>
            </a:r>
          </a:p>
          <a:p>
            <a:pPr lvl="0"/>
            <a:r>
              <a:rPr lang="de-DE" dirty="0"/>
              <a:t>Man wirkt hier und dort aus dem Zusammenhang gerissen.</a:t>
            </a:r>
          </a:p>
          <a:p>
            <a:pPr lvl="0"/>
            <a:r>
              <a:rPr lang="de-DE" dirty="0"/>
              <a:t>Ich weiß, dass ich nie eine Chance haben werde, im Stern zu</a:t>
            </a:r>
          </a:p>
          <a:p>
            <a:pPr lvl="0"/>
            <a:r>
              <a:rPr lang="de-DE" dirty="0"/>
              <a:t>erscheinen. Aber bin ich darum weniger wichtig?</a:t>
            </a:r>
          </a:p>
          <a:p>
            <a:pPr lvl="0"/>
            <a:r>
              <a:rPr lang="de-DE" dirty="0"/>
              <a:t>Und sollten Sie mich jetzt tatsächlich zu Ende lesen, dann</a:t>
            </a:r>
          </a:p>
          <a:p>
            <a:pPr lvl="0"/>
            <a:r>
              <a:rPr lang="de-DE" dirty="0"/>
              <a:t>habe ich etwas geschafft, was den meisten Texten nicht gelingt.</a:t>
            </a:r>
          </a:p>
        </p:txBody>
      </p:sp>
    </p:spTree>
    <p:extLst>
      <p:ext uri="{BB962C8B-B14F-4D97-AF65-F5344CB8AC3E}">
        <p14:creationId xmlns:p14="http://schemas.microsoft.com/office/powerpoint/2010/main" val="3761362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1411200" y="422400"/>
            <a:ext cx="9948597" cy="288032"/>
          </a:xfrm>
          <a:prstGeom prst="rect">
            <a:avLst/>
          </a:prstGeom>
        </p:spPr>
        <p:txBody>
          <a:bodyPr/>
          <a:lstStyle>
            <a:lvl1pPr algn="r">
              <a:buNone/>
              <a:defRPr sz="1400" b="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TITEL DES VORTRAGES</a:t>
            </a:r>
          </a:p>
        </p:txBody>
      </p:sp>
      <p:sp>
        <p:nvSpPr>
          <p:cNvPr id="9" name="Textplatzhalter 9"/>
          <p:cNvSpPr>
            <a:spLocks noGrp="1"/>
          </p:cNvSpPr>
          <p:nvPr>
            <p:ph type="body" sz="quarter" idx="10" hasCustomPrompt="1"/>
          </p:nvPr>
        </p:nvSpPr>
        <p:spPr>
          <a:xfrm>
            <a:off x="815413" y="908720"/>
            <a:ext cx="9217024" cy="792163"/>
          </a:xfrm>
          <a:prstGeom prst="rect">
            <a:avLst/>
          </a:prstGeom>
        </p:spPr>
        <p:txBody>
          <a:bodyPr/>
          <a:lstStyle>
            <a:lvl1pPr>
              <a:buNone/>
              <a:defRPr lang="de-DE" sz="4000" baseline="0" smtClean="0"/>
            </a:lvl1pPr>
            <a:lvl2pPr>
              <a:buNone/>
              <a:defRPr>
                <a:latin typeface="Times" pitchFamily="18" charset="0"/>
              </a:defRPr>
            </a:lvl2pPr>
            <a:lvl3pPr>
              <a:buNone/>
              <a:defRPr>
                <a:latin typeface="Times" pitchFamily="18" charset="0"/>
              </a:defRPr>
            </a:lvl3pPr>
            <a:lvl4pPr>
              <a:buNone/>
              <a:defRPr>
                <a:latin typeface="Times" pitchFamily="18" charset="0"/>
              </a:defRPr>
            </a:lvl4pPr>
            <a:lvl5pPr>
              <a:buNone/>
              <a:defRPr>
                <a:latin typeface="Times" pitchFamily="18" charset="0"/>
              </a:defRPr>
            </a:lvl5pPr>
          </a:lstStyle>
          <a:p>
            <a:pPr lvl="0"/>
            <a:r>
              <a:rPr lang="de-DE" dirty="0"/>
              <a:t>Hier steht eine Headline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5"/>
          </p:nvPr>
        </p:nvSpPr>
        <p:spPr>
          <a:xfrm>
            <a:off x="964901" y="1870211"/>
            <a:ext cx="10248000" cy="3456000"/>
          </a:xfrm>
          <a:prstGeom prst="rect">
            <a:avLst/>
          </a:prstGeom>
        </p:spPr>
        <p:txBody>
          <a:bodyPr/>
          <a:lstStyle>
            <a:lvl1pPr>
              <a:defRPr sz="2133"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013987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BA013B8D-0BCC-B20E-8A60-D7DD51E6D67C}"/>
              </a:ext>
            </a:extLst>
          </p:cNvPr>
          <p:cNvSpPr/>
          <p:nvPr userDrawn="1"/>
        </p:nvSpPr>
        <p:spPr>
          <a:xfrm>
            <a:off x="969410" y="708199"/>
            <a:ext cx="6936259" cy="46762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EE1AA62D-59CF-C77A-1FC8-C4A9EF90918F}"/>
              </a:ext>
            </a:extLst>
          </p:cNvPr>
          <p:cNvSpPr/>
          <p:nvPr userDrawn="1"/>
        </p:nvSpPr>
        <p:spPr>
          <a:xfrm>
            <a:off x="969409" y="1686915"/>
            <a:ext cx="6936261" cy="11911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876F62A7-EB93-124F-77FC-2D5E8D4EDC23}"/>
              </a:ext>
            </a:extLst>
          </p:cNvPr>
          <p:cNvSpPr/>
          <p:nvPr userDrawn="1"/>
        </p:nvSpPr>
        <p:spPr>
          <a:xfrm>
            <a:off x="969410" y="3310261"/>
            <a:ext cx="6936260" cy="11101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8B455BD-1C18-8666-D877-F255C69D42C0}"/>
              </a:ext>
            </a:extLst>
          </p:cNvPr>
          <p:cNvSpPr/>
          <p:nvPr userDrawn="1"/>
        </p:nvSpPr>
        <p:spPr>
          <a:xfrm>
            <a:off x="8081534" y="1686915"/>
            <a:ext cx="3341210" cy="27335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FA4DBBA3-86D1-02D8-58E1-3FE56E7643D1}"/>
              </a:ext>
            </a:extLst>
          </p:cNvPr>
          <p:cNvSpPr txBox="1"/>
          <p:nvPr userDrawn="1"/>
        </p:nvSpPr>
        <p:spPr>
          <a:xfrm>
            <a:off x="882325" y="1288668"/>
            <a:ext cx="2920419" cy="381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Beschreibung des Themas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4DC47159-A0F9-E350-BE95-FA26BB9AF77E}"/>
              </a:ext>
            </a:extLst>
          </p:cNvPr>
          <p:cNvSpPr txBox="1"/>
          <p:nvPr userDrawn="1"/>
        </p:nvSpPr>
        <p:spPr>
          <a:xfrm>
            <a:off x="925867" y="2908532"/>
            <a:ext cx="2804306" cy="381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Nutzen und Nutzerkreis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1600618-DE46-B6F6-2E8A-82C01FDB4E9F}"/>
              </a:ext>
            </a:extLst>
          </p:cNvPr>
          <p:cNvSpPr txBox="1"/>
          <p:nvPr userDrawn="1"/>
        </p:nvSpPr>
        <p:spPr>
          <a:xfrm>
            <a:off x="7996288" y="1281634"/>
            <a:ext cx="3805698" cy="381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Daten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513F9D30-13E6-0EAA-A205-4ADED5D092F0}"/>
              </a:ext>
            </a:extLst>
          </p:cNvPr>
          <p:cNvSpPr/>
          <p:nvPr userDrawn="1"/>
        </p:nvSpPr>
        <p:spPr>
          <a:xfrm>
            <a:off x="8081533" y="708199"/>
            <a:ext cx="3341211" cy="46762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6F54FCA8-E699-D69F-A1DA-F39B41FB1FD5}"/>
              </a:ext>
            </a:extLst>
          </p:cNvPr>
          <p:cNvSpPr/>
          <p:nvPr userDrawn="1"/>
        </p:nvSpPr>
        <p:spPr>
          <a:xfrm>
            <a:off x="969410" y="4830932"/>
            <a:ext cx="6936260" cy="83233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/>
              <a:t>Skalerieungspotential,</a:t>
            </a:r>
            <a:endParaRPr lang="de-DE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7BF2C600-5AA8-2A9E-5D88-EF6591F62057}"/>
              </a:ext>
            </a:extLst>
          </p:cNvPr>
          <p:cNvSpPr txBox="1"/>
          <p:nvPr userDrawn="1"/>
        </p:nvSpPr>
        <p:spPr>
          <a:xfrm>
            <a:off x="911353" y="4434792"/>
            <a:ext cx="2484991" cy="381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Skalierungspotential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3547FD3D-379E-BF87-C374-98BD46AD5B28}"/>
              </a:ext>
            </a:extLst>
          </p:cNvPr>
          <p:cNvSpPr txBox="1"/>
          <p:nvPr userDrawn="1"/>
        </p:nvSpPr>
        <p:spPr>
          <a:xfrm>
            <a:off x="925867" y="306470"/>
            <a:ext cx="6096000" cy="381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b="1" dirty="0"/>
              <a:t>Titel des Themas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BEA89D17-CFBC-3E35-5375-06360FF9382B}"/>
              </a:ext>
            </a:extLst>
          </p:cNvPr>
          <p:cNvSpPr txBox="1"/>
          <p:nvPr userDrawn="1"/>
        </p:nvSpPr>
        <p:spPr>
          <a:xfrm>
            <a:off x="7979935" y="314673"/>
            <a:ext cx="6096000" cy="381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b="1" dirty="0"/>
              <a:t>Eingereicht von</a:t>
            </a:r>
          </a:p>
        </p:txBody>
      </p:sp>
    </p:spTree>
    <p:extLst>
      <p:ext uri="{BB962C8B-B14F-4D97-AF65-F5344CB8AC3E}">
        <p14:creationId xmlns:p14="http://schemas.microsoft.com/office/powerpoint/2010/main" val="90470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PowerPoint-Template_RZ_16zu92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5" y="1"/>
            <a:ext cx="12188387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990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1349037E-DA6C-4572-BEC5-D8F9C0BF92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411" b="15798"/>
          <a:stretch/>
        </p:blipFill>
        <p:spPr>
          <a:xfrm>
            <a:off x="0" y="1343808"/>
            <a:ext cx="12192000" cy="4330161"/>
          </a:xfrm>
          <a:prstGeom prst="rect">
            <a:avLst/>
          </a:prstGeom>
        </p:spPr>
      </p:pic>
      <p:sp>
        <p:nvSpPr>
          <p:cNvPr id="18" name="Rechteck 17"/>
          <p:cNvSpPr/>
          <p:nvPr userDrawn="1"/>
        </p:nvSpPr>
        <p:spPr>
          <a:xfrm>
            <a:off x="6400800" y="1343808"/>
            <a:ext cx="5353396" cy="4330161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0" name="Titel 1"/>
          <p:cNvSpPr>
            <a:spLocks noGrp="1"/>
          </p:cNvSpPr>
          <p:nvPr>
            <p:ph type="ctrTitle" hasCustomPrompt="1"/>
          </p:nvPr>
        </p:nvSpPr>
        <p:spPr>
          <a:xfrm>
            <a:off x="393600" y="153600"/>
            <a:ext cx="10081120" cy="478741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2933" b="1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Agenda</a:t>
            </a:r>
          </a:p>
        </p:txBody>
      </p:sp>
      <p:sp>
        <p:nvSpPr>
          <p:cNvPr id="11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93600" y="739201"/>
            <a:ext cx="7958336" cy="40845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67" baseline="0">
                <a:solidFill>
                  <a:schemeClr val="tx1"/>
                </a:solidFill>
              </a:defRPr>
            </a:lvl1pPr>
            <a:lvl2pPr marL="6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Übersicht der Themen</a:t>
            </a:r>
          </a:p>
        </p:txBody>
      </p:sp>
      <p:sp>
        <p:nvSpPr>
          <p:cNvPr id="13" name="Inhaltsplatzhalter 2"/>
          <p:cNvSpPr>
            <a:spLocks noGrp="1"/>
          </p:cNvSpPr>
          <p:nvPr>
            <p:ph idx="13" hasCustomPrompt="1"/>
          </p:nvPr>
        </p:nvSpPr>
        <p:spPr>
          <a:xfrm>
            <a:off x="6600305" y="1536002"/>
            <a:ext cx="4907947" cy="3757348"/>
          </a:xfrm>
          <a:prstGeom prst="rect">
            <a:avLst/>
          </a:prstGeom>
        </p:spPr>
        <p:txBody>
          <a:bodyPr/>
          <a:lstStyle>
            <a:lvl1pPr marL="457178" marR="0" indent="-457178" algn="l" defTabSz="121914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/>
              <a:defRPr lang="de-DE" sz="1867" baseline="0" smtClean="0"/>
            </a:lvl1pPr>
            <a:lvl2pPr>
              <a:buSzPct val="100000"/>
              <a:buFont typeface="Calibri" pitchFamily="34" charset="0"/>
              <a:buChar char="_"/>
              <a:defRPr sz="1867" b="0">
                <a:solidFill>
                  <a:schemeClr val="tx1"/>
                </a:solidFill>
              </a:defRPr>
            </a:lvl2pPr>
          </a:lstStyle>
          <a:p>
            <a:r>
              <a:rPr lang="de-DE" dirty="0"/>
              <a:t>Thema 1</a:t>
            </a:r>
          </a:p>
          <a:p>
            <a:r>
              <a:rPr lang="de-DE" dirty="0"/>
              <a:t>Thema 2</a:t>
            </a:r>
          </a:p>
          <a:p>
            <a:r>
              <a:rPr lang="de-DE" dirty="0"/>
              <a:t>Thema 3</a:t>
            </a:r>
          </a:p>
          <a:p>
            <a:r>
              <a:rPr lang="de-DE" dirty="0"/>
              <a:t>Thema 4</a:t>
            </a:r>
          </a:p>
        </p:txBody>
      </p:sp>
    </p:spTree>
    <p:extLst>
      <p:ext uri="{BB962C8B-B14F-4D97-AF65-F5344CB8AC3E}">
        <p14:creationId xmlns:p14="http://schemas.microsoft.com/office/powerpoint/2010/main" val="2739181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9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sda.png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557" y="6108837"/>
            <a:ext cx="2157633" cy="217504"/>
          </a:xfrm>
          <a:prstGeom prst="rect">
            <a:avLst/>
          </a:prstGeom>
        </p:spPr>
      </p:pic>
      <p:pic>
        <p:nvPicPr>
          <p:cNvPr id="6" name="Grafik 5" descr="bw.png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8925" y="5716419"/>
            <a:ext cx="1687663" cy="6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388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6" r:id="rId4"/>
    <p:sldLayoutId id="2147483674" r:id="rId5"/>
    <p:sldLayoutId id="2147483675" r:id="rId6"/>
  </p:sldLayoutIdLst>
  <p:hf sldNum="0" hdr="0" ftr="0"/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feld 13">
            <a:extLst>
              <a:ext uri="{FF2B5EF4-FFF2-40B4-BE49-F238E27FC236}">
                <a16:creationId xmlns:a16="http://schemas.microsoft.com/office/drawing/2014/main" id="{3382996E-D9E6-E646-CADA-5EFA004A4B39}"/>
              </a:ext>
            </a:extLst>
          </p:cNvPr>
          <p:cNvSpPr txBox="1"/>
          <p:nvPr/>
        </p:nvSpPr>
        <p:spPr>
          <a:xfrm>
            <a:off x="8221591" y="1733245"/>
            <a:ext cx="3128580" cy="1295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&lt;Welche Daten werden für die Bearbeitung des Themas benötigt? Sind diese Daten verfügbar und nutzbar?&gt;</a:t>
            </a:r>
          </a:p>
        </p:txBody>
      </p:sp>
      <p:sp>
        <p:nvSpPr>
          <p:cNvPr id="20" name="Textplatzhalter 2">
            <a:extLst>
              <a:ext uri="{FF2B5EF4-FFF2-40B4-BE49-F238E27FC236}">
                <a16:creationId xmlns:a16="http://schemas.microsoft.com/office/drawing/2014/main" id="{98DA05E0-88FB-E930-550F-38CBF9C1A942}"/>
              </a:ext>
            </a:extLst>
          </p:cNvPr>
          <p:cNvSpPr txBox="1">
            <a:spLocks/>
          </p:cNvSpPr>
          <p:nvPr/>
        </p:nvSpPr>
        <p:spPr>
          <a:xfrm>
            <a:off x="8221591" y="738896"/>
            <a:ext cx="3128580" cy="403077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lang="de-DE" sz="40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1800" dirty="0"/>
              <a:t>&lt;Name, Organisation&gt;</a:t>
            </a:r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7FD09E73-23E3-6E12-5BDB-80A4C050367E}"/>
              </a:ext>
            </a:extLst>
          </p:cNvPr>
          <p:cNvSpPr txBox="1">
            <a:spLocks/>
          </p:cNvSpPr>
          <p:nvPr/>
        </p:nvSpPr>
        <p:spPr>
          <a:xfrm>
            <a:off x="1015249" y="738896"/>
            <a:ext cx="6749894" cy="403077"/>
          </a:xfrm>
          <a:prstGeom prst="rect">
            <a:avLst/>
          </a:prstGeom>
        </p:spPr>
        <p:txBody>
          <a:bodyPr/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lang="de-DE" sz="40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de-DE" sz="1800" b="1" dirty="0"/>
              <a:t>&lt;Titel des möglichen KI Themas&gt;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4AFC08DE-98C2-1017-43F7-C119D0BE5DC5}"/>
              </a:ext>
            </a:extLst>
          </p:cNvPr>
          <p:cNvSpPr txBox="1"/>
          <p:nvPr/>
        </p:nvSpPr>
        <p:spPr>
          <a:xfrm>
            <a:off x="1007991" y="1711251"/>
            <a:ext cx="6749894" cy="6864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&lt;Bitte hier eine kurze Erklärung zur Ausgangsituation und Zielsetzung?&gt;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9703856A-0333-8CE8-1048-1B737FFFF42A}"/>
              </a:ext>
            </a:extLst>
          </p:cNvPr>
          <p:cNvSpPr txBox="1"/>
          <p:nvPr/>
        </p:nvSpPr>
        <p:spPr>
          <a:xfrm>
            <a:off x="1007991" y="3329712"/>
            <a:ext cx="6749894" cy="6864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&lt;Welcher Nutzen wird durch eine mögliche erzielt? Wer kann davon profitieren?&gt;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32554614-01F9-A7BA-E7B0-DAE639D7A16A}"/>
              </a:ext>
            </a:extLst>
          </p:cNvPr>
          <p:cNvSpPr txBox="1"/>
          <p:nvPr/>
        </p:nvSpPr>
        <p:spPr>
          <a:xfrm>
            <a:off x="1007991" y="4881095"/>
            <a:ext cx="6749894" cy="6864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&lt;Lässt sich die Lösung auch in weiteren Kommunen / Bereichen anwenden?&gt;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9A609D23-127A-EE1C-5B41-3EBE8FB107D2}"/>
              </a:ext>
            </a:extLst>
          </p:cNvPr>
          <p:cNvSpPr/>
          <p:nvPr/>
        </p:nvSpPr>
        <p:spPr>
          <a:xfrm rot="1885825">
            <a:off x="9544458" y="607437"/>
            <a:ext cx="2609921" cy="99574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Template zum Einreichen eines Themas – bitte ausfüllen</a:t>
            </a:r>
          </a:p>
        </p:txBody>
      </p:sp>
      <p:pic>
        <p:nvPicPr>
          <p:cNvPr id="2" name="Grafik 1" descr="Ein Bild, das Text, Schrift, Grafiken, Screenshot enthält.&#10;&#10;Beschreibung automatisch generiert.">
            <a:extLst>
              <a:ext uri="{FF2B5EF4-FFF2-40B4-BE49-F238E27FC236}">
                <a16:creationId xmlns:a16="http://schemas.microsoft.com/office/drawing/2014/main" id="{E2AA69AD-A26A-15AD-B223-37AE13DA09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22074" y="4881646"/>
            <a:ext cx="2032002" cy="453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32527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heme/theme1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Porsche">
      <a:dk1>
        <a:sysClr val="windowText" lastClr="000000"/>
      </a:dk1>
      <a:lt1>
        <a:sysClr val="window" lastClr="FFFFFF"/>
      </a:lt1>
      <a:dk2>
        <a:srgbClr val="403F45"/>
      </a:dk2>
      <a:lt2>
        <a:srgbClr val="F3F2F7"/>
      </a:lt2>
      <a:accent1>
        <a:srgbClr val="000000"/>
      </a:accent1>
      <a:accent2>
        <a:srgbClr val="403F45"/>
      </a:accent2>
      <a:accent3>
        <a:srgbClr val="737278"/>
      </a:accent3>
      <a:accent4>
        <a:srgbClr val="B5B4BA"/>
      </a:accent4>
      <a:accent5>
        <a:srgbClr val="DAD9DE"/>
      </a:accent5>
      <a:accent6>
        <a:srgbClr val="D5001C"/>
      </a:accent6>
      <a:hlink>
        <a:srgbClr val="D5001C"/>
      </a:hlink>
      <a:folHlink>
        <a:srgbClr val="737278"/>
      </a:folHlink>
    </a:clrScheme>
    <a:fontScheme name="Porsche">
      <a:majorFont>
        <a:latin typeface="Porsche Next TT"/>
        <a:ea typeface=""/>
        <a:cs typeface=""/>
      </a:majorFont>
      <a:minorFont>
        <a:latin typeface="Porsche Next T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orsche">
      <a:dk1>
        <a:sysClr val="windowText" lastClr="000000"/>
      </a:dk1>
      <a:lt1>
        <a:sysClr val="window" lastClr="FFFFFF"/>
      </a:lt1>
      <a:dk2>
        <a:srgbClr val="403F45"/>
      </a:dk2>
      <a:lt2>
        <a:srgbClr val="F3F2F7"/>
      </a:lt2>
      <a:accent1>
        <a:srgbClr val="000000"/>
      </a:accent1>
      <a:accent2>
        <a:srgbClr val="403F45"/>
      </a:accent2>
      <a:accent3>
        <a:srgbClr val="737278"/>
      </a:accent3>
      <a:accent4>
        <a:srgbClr val="B5B4BA"/>
      </a:accent4>
      <a:accent5>
        <a:srgbClr val="DAD9DE"/>
      </a:accent5>
      <a:accent6>
        <a:srgbClr val="D5001C"/>
      </a:accent6>
      <a:hlink>
        <a:srgbClr val="D5001C"/>
      </a:hlink>
      <a:folHlink>
        <a:srgbClr val="737278"/>
      </a:folHlink>
    </a:clrScheme>
    <a:fontScheme name="Porsche">
      <a:majorFont>
        <a:latin typeface="Porsche Next TT"/>
        <a:ea typeface=""/>
        <a:cs typeface=""/>
      </a:majorFont>
      <a:minorFont>
        <a:latin typeface="Porsche Next T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orscheTools xmlns:xsi="http://www.w3.org/2001/XMLSchema-instance" xmlns:xsd="http://www.w3.org/2001/XMLSchema" xmlns="urn:strategyCompass:quickSlide:porsche:porschetoolssettings">
  <Author>Dr. Armin Kurrle</Author>
  <Department/>
  <PageNumbers>false</PageNumbers>
  <UseCreationDate>false</UseCreationDate>
  <UseModifiedDate>false</UseModifiedDate>
  <CreationDate>638357382616227384</CreationDate>
  <ModifiedDate>638357382616227384</ModifiedDate>
  <Confidentiality>public</Confidentiality>
  <DateFormat>dd.MM.yyyy</DateFormat>
  <UseDocumentname>false</UseDocumentname>
  <PresentationLanguageID>1031</PresentationLanguageID>
  <MasterLanguageID>0</MasterLanguageID>
</PorscheTool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372921CE855BB42AF8DA61B16CD1EB2" ma:contentTypeVersion="15" ma:contentTypeDescription="Ein neues Dokument erstellen." ma:contentTypeScope="" ma:versionID="623769649944db902836e69ee9a1df1e">
  <xsd:schema xmlns:xsd="http://www.w3.org/2001/XMLSchema" xmlns:xs="http://www.w3.org/2001/XMLSchema" xmlns:p="http://schemas.microsoft.com/office/2006/metadata/properties" xmlns:ns2="48ba20cc-62ab-4681-8ab3-ae8325d6f53e" xmlns:ns3="2fdc1552-1d0c-4244-a3f2-737b7dc891bb" targetNamespace="http://schemas.microsoft.com/office/2006/metadata/properties" ma:root="true" ma:fieldsID="574db92712c8ee2460c9b5d0f2563b18" ns2:_="" ns3:_="">
    <xsd:import namespace="48ba20cc-62ab-4681-8ab3-ae8325d6f53e"/>
    <xsd:import namespace="2fdc1552-1d0c-4244-a3f2-737b7dc891b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ba20cc-62ab-4681-8ab3-ae8325d6f53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Bildmarkierungen" ma:readOnly="false" ma:fieldId="{5cf76f15-5ced-4ddc-b409-7134ff3c332f}" ma:taxonomyMulti="true" ma:sspId="1c2bc65e-b653-41e8-a16d-c71ed879cd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dc1552-1d0c-4244-a3f2-737b7dc891bb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46e209e6-5ebd-4e33-a9c6-3c90e6662a5d}" ma:internalName="TaxCatchAll" ma:showField="CatchAllData" ma:web="2fdc1552-1d0c-4244-a3f2-737b7dc891b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8650DC7-CF96-439F-B19A-7163AEA3EC5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2F28FF5-0D9F-475E-8424-9E854AD36BA1}">
  <ds:schemaRefs>
    <ds:schemaRef ds:uri="http://www.w3.org/2001/XMLSchema"/>
    <ds:schemaRef ds:uri="urn:strategyCompass:quickSlide:porsche:porschetoolssettings"/>
  </ds:schemaRefs>
</ds:datastoreItem>
</file>

<file path=customXml/itemProps3.xml><?xml version="1.0" encoding="utf-8"?>
<ds:datastoreItem xmlns:ds="http://schemas.openxmlformats.org/officeDocument/2006/customXml" ds:itemID="{A8E5C55C-29D1-45F0-8228-F3AAA8CD4A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ba20cc-62ab-4681-8ab3-ae8325d6f53e"/>
    <ds:schemaRef ds:uri="2fdc1552-1d0c-4244-a3f2-737b7dc891b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SDA KI-Hackathon</Template>
  <TotalTime>0</TotalTime>
  <Words>76</Words>
  <Application>Microsoft Office PowerPoint</Application>
  <PresentationFormat>Breitbild</PresentationFormat>
  <Paragraphs>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Porsche Next TT</vt:lpstr>
      <vt:lpstr>Arial</vt:lpstr>
      <vt:lpstr>Calibri</vt:lpstr>
      <vt:lpstr>Times</vt:lpstr>
      <vt:lpstr>1_Benutzerdefiniertes Design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Greta Von Au</dc:creator>
  <cp:lastModifiedBy>Greta Von Au</cp:lastModifiedBy>
  <cp:revision>1</cp:revision>
  <cp:lastPrinted>2024-07-22T09:24:06Z</cp:lastPrinted>
  <dcterms:created xsi:type="dcterms:W3CDTF">2024-07-22T09:26:19Z</dcterms:created>
  <dcterms:modified xsi:type="dcterms:W3CDTF">2024-07-22T09:27:45Z</dcterms:modified>
</cp:coreProperties>
</file>